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Bangers" charset="1" panose="00000500000000000000"/>
      <p:regular r:id="rId8"/>
    </p:embeddedFont>
    <p:embeddedFont>
      <p:font typeface="Roboto 2 Bold" charset="1" panose="02000000000000000000"/>
      <p:regular r:id="rId9"/>
    </p:embeddedFont>
    <p:embeddedFont>
      <p:font typeface="Roboto 2" charset="1" panose="020000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119337" y="8561740"/>
            <a:ext cx="168663" cy="1288488"/>
            <a:chOff x="0" y="0"/>
            <a:chExt cx="229432" cy="17527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9432" cy="1752723"/>
            </a:xfrm>
            <a:custGeom>
              <a:avLst/>
              <a:gdLst/>
              <a:ahLst/>
              <a:cxnLst/>
              <a:rect r="r" b="b" t="t" l="l"/>
              <a:pathLst>
                <a:path h="1752723" w="229432">
                  <a:moveTo>
                    <a:pt x="0" y="0"/>
                  </a:moveTo>
                  <a:lnTo>
                    <a:pt x="229432" y="0"/>
                  </a:lnTo>
                  <a:lnTo>
                    <a:pt x="229432" y="1752723"/>
                  </a:lnTo>
                  <a:lnTo>
                    <a:pt x="0" y="1752723"/>
                  </a:lnTo>
                  <a:close/>
                </a:path>
              </a:pathLst>
            </a:custGeom>
            <a:gradFill rotWithShape="true">
              <a:gsLst>
                <a:gs pos="0">
                  <a:srgbClr val="003A89">
                    <a:alpha val="100000"/>
                  </a:srgbClr>
                </a:gs>
                <a:gs pos="100000">
                  <a:srgbClr val="C700FF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9432" cy="17908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423394" cy="8275990"/>
            <a:chOff x="0" y="0"/>
            <a:chExt cx="14556756" cy="653905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556756" cy="6539054"/>
            </a:xfrm>
            <a:custGeom>
              <a:avLst/>
              <a:gdLst/>
              <a:ahLst/>
              <a:cxnLst/>
              <a:rect r="r" b="b" t="t" l="l"/>
              <a:pathLst>
                <a:path h="6539054" w="14556756">
                  <a:moveTo>
                    <a:pt x="0" y="0"/>
                  </a:moveTo>
                  <a:lnTo>
                    <a:pt x="14556756" y="0"/>
                  </a:lnTo>
                  <a:lnTo>
                    <a:pt x="14556756" y="6539054"/>
                  </a:lnTo>
                  <a:lnTo>
                    <a:pt x="0" y="6539054"/>
                  </a:lnTo>
                  <a:close/>
                </a:path>
              </a:pathLst>
            </a:custGeom>
            <a:gradFill rotWithShape="true">
              <a:gsLst>
                <a:gs pos="0">
                  <a:srgbClr val="003A89">
                    <a:alpha val="100000"/>
                  </a:srgbClr>
                </a:gs>
                <a:gs pos="100000">
                  <a:srgbClr val="C700FF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4556756" cy="65771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193496" y="8666372"/>
            <a:ext cx="5065804" cy="1183856"/>
          </a:xfrm>
          <a:custGeom>
            <a:avLst/>
            <a:gdLst/>
            <a:ahLst/>
            <a:cxnLst/>
            <a:rect r="r" b="b" t="t" l="l"/>
            <a:pathLst>
              <a:path h="1183856" w="5065804">
                <a:moveTo>
                  <a:pt x="0" y="0"/>
                </a:moveTo>
                <a:lnTo>
                  <a:pt x="5065804" y="0"/>
                </a:lnTo>
                <a:lnTo>
                  <a:pt x="5065804" y="1183856"/>
                </a:lnTo>
                <a:lnTo>
                  <a:pt x="0" y="1183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0" y="10139512"/>
            <a:ext cx="18288000" cy="147488"/>
            <a:chOff x="0" y="0"/>
            <a:chExt cx="24877058" cy="20062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4877058" cy="200627"/>
            </a:xfrm>
            <a:custGeom>
              <a:avLst/>
              <a:gdLst/>
              <a:ahLst/>
              <a:cxnLst/>
              <a:rect r="r" b="b" t="t" l="l"/>
              <a:pathLst>
                <a:path h="200627" w="24877058">
                  <a:moveTo>
                    <a:pt x="0" y="0"/>
                  </a:moveTo>
                  <a:lnTo>
                    <a:pt x="24877058" y="0"/>
                  </a:lnTo>
                  <a:lnTo>
                    <a:pt x="24877058" y="200627"/>
                  </a:lnTo>
                  <a:lnTo>
                    <a:pt x="0" y="200627"/>
                  </a:lnTo>
                  <a:close/>
                </a:path>
              </a:pathLst>
            </a:custGeom>
            <a:gradFill rotWithShape="true">
              <a:gsLst>
                <a:gs pos="0">
                  <a:srgbClr val="003A89">
                    <a:alpha val="100000"/>
                  </a:srgbClr>
                </a:gs>
                <a:gs pos="100000">
                  <a:srgbClr val="C700FF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4877058" cy="2387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-9229489" y="-2368162"/>
            <a:ext cx="25233260" cy="18924945"/>
          </a:xfrm>
          <a:custGeom>
            <a:avLst/>
            <a:gdLst/>
            <a:ahLst/>
            <a:cxnLst/>
            <a:rect r="r" b="b" t="t" l="l"/>
            <a:pathLst>
              <a:path h="18924945" w="25233260">
                <a:moveTo>
                  <a:pt x="0" y="0"/>
                </a:moveTo>
                <a:lnTo>
                  <a:pt x="25233259" y="0"/>
                </a:lnTo>
                <a:lnTo>
                  <a:pt x="25233259" y="18924944"/>
                </a:lnTo>
                <a:lnTo>
                  <a:pt x="0" y="18924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8418312" y="761930"/>
            <a:ext cx="9785357" cy="7247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Need help while driving? Check here for the quickest controls!</a:t>
            </a:r>
          </a:p>
          <a:p>
            <a:pPr algn="l">
              <a:lnSpc>
                <a:spcPts val="3359"/>
              </a:lnSpc>
            </a:pPr>
          </a:p>
          <a:p>
            <a:pPr algn="l" marL="712460" indent="-356230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2 Bold"/>
                <a:ea typeface="Roboto 2 Bold"/>
                <a:cs typeface="Roboto 2 Bold"/>
                <a:sym typeface="Roboto 2 Bold"/>
              </a:rPr>
              <a:t>Right trigger</a:t>
            </a:r>
            <a:r>
              <a:rPr lang="en-US" sz="3299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: Accelerate / Drive forward</a:t>
            </a:r>
          </a:p>
          <a:p>
            <a:pPr algn="l" marL="712460" indent="-356230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2 Bold"/>
                <a:ea typeface="Roboto 2 Bold"/>
                <a:cs typeface="Roboto 2 Bold"/>
                <a:sym typeface="Roboto 2 Bold"/>
              </a:rPr>
              <a:t>Left trigger</a:t>
            </a:r>
            <a:r>
              <a:rPr lang="en-US" sz="3299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: Reverse / Drive backward</a:t>
            </a:r>
          </a:p>
          <a:p>
            <a:pPr algn="l" marL="712460" indent="-356230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2 Bold"/>
                <a:ea typeface="Roboto 2 Bold"/>
                <a:cs typeface="Roboto 2 Bold"/>
                <a:sym typeface="Roboto 2 Bold"/>
              </a:rPr>
              <a:t>B button</a:t>
            </a:r>
            <a:r>
              <a:rPr lang="en-US" sz="3299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: Instantly restart and return to the starting point if you fly off the track</a:t>
            </a:r>
          </a:p>
          <a:p>
            <a:pPr algn="l" marL="712460" indent="-356230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2 Bold"/>
                <a:ea typeface="Roboto 2 Bold"/>
                <a:cs typeface="Roboto 2 Bold"/>
                <a:sym typeface="Roboto 2 Bold"/>
              </a:rPr>
              <a:t>Joysticks in mid-air:</a:t>
            </a:r>
            <a:r>
              <a:rPr lang="en-US" sz="3299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 Perform stunts (flips and spins) and land your car cleanly on all four wheels</a:t>
            </a:r>
          </a:p>
          <a:p>
            <a:pPr algn="l" marL="712460" indent="-356230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2 Bold"/>
                <a:ea typeface="Roboto 2 Bold"/>
                <a:cs typeface="Roboto 2 Bold"/>
                <a:sym typeface="Roboto 2 Bold"/>
              </a:rPr>
              <a:t>Collectibles</a:t>
            </a:r>
            <a:r>
              <a:rPr lang="en-US" sz="3299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: Collect required items along the track before you can cross the finish line</a:t>
            </a:r>
          </a:p>
          <a:p>
            <a:pPr algn="l">
              <a:lnSpc>
                <a:spcPts val="3359"/>
              </a:lnSpc>
            </a:pPr>
          </a:p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Get cracking!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119337" y="8561740"/>
            <a:ext cx="168663" cy="1288488"/>
            <a:chOff x="0" y="0"/>
            <a:chExt cx="229432" cy="17527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9432" cy="1752723"/>
            </a:xfrm>
            <a:custGeom>
              <a:avLst/>
              <a:gdLst/>
              <a:ahLst/>
              <a:cxnLst/>
              <a:rect r="r" b="b" t="t" l="l"/>
              <a:pathLst>
                <a:path h="1752723" w="229432">
                  <a:moveTo>
                    <a:pt x="0" y="0"/>
                  </a:moveTo>
                  <a:lnTo>
                    <a:pt x="229432" y="0"/>
                  </a:lnTo>
                  <a:lnTo>
                    <a:pt x="229432" y="1752723"/>
                  </a:lnTo>
                  <a:lnTo>
                    <a:pt x="0" y="1752723"/>
                  </a:lnTo>
                  <a:close/>
                </a:path>
              </a:pathLst>
            </a:custGeom>
            <a:gradFill rotWithShape="true">
              <a:gsLst>
                <a:gs pos="0">
                  <a:srgbClr val="003A89">
                    <a:alpha val="100000"/>
                  </a:srgbClr>
                </a:gs>
                <a:gs pos="100000">
                  <a:srgbClr val="C700FF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9432" cy="17908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423394" cy="8275990"/>
            <a:chOff x="0" y="0"/>
            <a:chExt cx="14556756" cy="653905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556756" cy="6539054"/>
            </a:xfrm>
            <a:custGeom>
              <a:avLst/>
              <a:gdLst/>
              <a:ahLst/>
              <a:cxnLst/>
              <a:rect r="r" b="b" t="t" l="l"/>
              <a:pathLst>
                <a:path h="6539054" w="14556756">
                  <a:moveTo>
                    <a:pt x="0" y="0"/>
                  </a:moveTo>
                  <a:lnTo>
                    <a:pt x="14556756" y="0"/>
                  </a:lnTo>
                  <a:lnTo>
                    <a:pt x="14556756" y="6539054"/>
                  </a:lnTo>
                  <a:lnTo>
                    <a:pt x="0" y="6539054"/>
                  </a:lnTo>
                  <a:close/>
                </a:path>
              </a:pathLst>
            </a:custGeom>
            <a:gradFill rotWithShape="true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4556756" cy="65771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317452" y="8666372"/>
            <a:ext cx="5065804" cy="1183856"/>
          </a:xfrm>
          <a:custGeom>
            <a:avLst/>
            <a:gdLst/>
            <a:ahLst/>
            <a:cxnLst/>
            <a:rect r="r" b="b" t="t" l="l"/>
            <a:pathLst>
              <a:path h="1183856" w="5065804">
                <a:moveTo>
                  <a:pt x="0" y="0"/>
                </a:moveTo>
                <a:lnTo>
                  <a:pt x="5065804" y="0"/>
                </a:lnTo>
                <a:lnTo>
                  <a:pt x="5065804" y="1183856"/>
                </a:lnTo>
                <a:lnTo>
                  <a:pt x="0" y="1183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0" y="10139512"/>
            <a:ext cx="18288000" cy="147488"/>
            <a:chOff x="0" y="0"/>
            <a:chExt cx="24877058" cy="20062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4877058" cy="200627"/>
            </a:xfrm>
            <a:custGeom>
              <a:avLst/>
              <a:gdLst/>
              <a:ahLst/>
              <a:cxnLst/>
              <a:rect r="r" b="b" t="t" l="l"/>
              <a:pathLst>
                <a:path h="200627" w="24877058">
                  <a:moveTo>
                    <a:pt x="0" y="0"/>
                  </a:moveTo>
                  <a:lnTo>
                    <a:pt x="24877058" y="0"/>
                  </a:lnTo>
                  <a:lnTo>
                    <a:pt x="24877058" y="200627"/>
                  </a:lnTo>
                  <a:lnTo>
                    <a:pt x="0" y="200627"/>
                  </a:lnTo>
                  <a:close/>
                </a:path>
              </a:pathLst>
            </a:custGeom>
            <a:gradFill rotWithShape="true">
              <a:gsLst>
                <a:gs pos="0">
                  <a:srgbClr val="003A89">
                    <a:alpha val="100000"/>
                  </a:srgbClr>
                </a:gs>
                <a:gs pos="100000">
                  <a:srgbClr val="C700FF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4877058" cy="2387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4756211" y="-3005566"/>
            <a:ext cx="17904855" cy="13428641"/>
          </a:xfrm>
          <a:custGeom>
            <a:avLst/>
            <a:gdLst/>
            <a:ahLst/>
            <a:cxnLst/>
            <a:rect r="r" b="b" t="t" l="l"/>
            <a:pathLst>
              <a:path h="13428641" w="17904855">
                <a:moveTo>
                  <a:pt x="0" y="0"/>
                </a:moveTo>
                <a:lnTo>
                  <a:pt x="17904854" y="0"/>
                </a:lnTo>
                <a:lnTo>
                  <a:pt x="17904854" y="13428641"/>
                </a:lnTo>
                <a:lnTo>
                  <a:pt x="0" y="134286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620657"/>
            <a:ext cx="9785357" cy="7439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Need help with building? Check here for the controls!</a:t>
            </a:r>
          </a:p>
          <a:p>
            <a:pPr algn="l">
              <a:lnSpc>
                <a:spcPts val="1120"/>
              </a:lnSpc>
            </a:pPr>
          </a:p>
          <a:p>
            <a:pPr algn="l" marL="712462" indent="-356231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2 Bold"/>
                <a:ea typeface="Roboto 2 Bold"/>
                <a:cs typeface="Roboto 2 Bold"/>
                <a:sym typeface="Roboto 2 Bold"/>
              </a:rPr>
              <a:t>Left wrist:</a:t>
            </a:r>
            <a:r>
              <a:rPr lang="en-US" sz="3299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 Open the menu for track segment options, the paint tool, extra components, or to delete items.</a:t>
            </a:r>
          </a:p>
          <a:p>
            <a:pPr algn="l" marL="712462" indent="-356231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2 Bold"/>
                <a:ea typeface="Roboto 2 Bold"/>
                <a:cs typeface="Roboto 2 Bold"/>
                <a:sym typeface="Roboto 2 Bold"/>
              </a:rPr>
              <a:t>Trigger</a:t>
            </a:r>
            <a:r>
              <a:rPr lang="en-US" sz="3299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 (Index finger): Select and place a track piece.</a:t>
            </a:r>
          </a:p>
          <a:p>
            <a:pPr algn="l" marL="712462" indent="-356231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2 Bold"/>
                <a:ea typeface="Roboto 2 Bold"/>
                <a:cs typeface="Roboto 2 Bold"/>
                <a:sym typeface="Roboto 2 Bold"/>
              </a:rPr>
              <a:t>Two hands + Grip</a:t>
            </a:r>
            <a:r>
              <a:rPr lang="en-US" sz="3299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: Grab the starting piece or objects with both hands to scale them</a:t>
            </a:r>
            <a:r>
              <a:rPr lang="en-US" sz="3299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 up </a:t>
            </a:r>
            <a:r>
              <a:rPr lang="en-US" sz="3299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or down simultaneously.</a:t>
            </a:r>
          </a:p>
          <a:p>
            <a:pPr algn="l" marL="712462" indent="-356231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2 Bold"/>
                <a:ea typeface="Roboto 2 Bold"/>
                <a:cs typeface="Roboto 2 Bold"/>
                <a:sym typeface="Roboto 2 Bold"/>
              </a:rPr>
              <a:t>Grip</a:t>
            </a:r>
            <a:r>
              <a:rPr lang="en-US" sz="3299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 (Side button): Grab an existing track piece to move or lift it.</a:t>
            </a:r>
          </a:p>
          <a:p>
            <a:pPr algn="l">
              <a:lnSpc>
                <a:spcPts val="1120"/>
              </a:lnSpc>
            </a:pPr>
          </a:p>
          <a:p>
            <a:pPr algn="l">
              <a:lnSpc>
                <a:spcPts val="5319"/>
              </a:lnSpc>
            </a:pPr>
            <a:r>
              <a:rPr lang="en-US" sz="3799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Get building!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DAHUS28qbC0</dc:identifier>
  <dcterms:modified xsi:type="dcterms:W3CDTF">2011-08-01T06:04:30Z</dcterms:modified>
  <cp:revision>1</cp:revision>
  <dc:title>Track craft VR features overview</dc:title>
</cp:coreProperties>
</file>