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8288000" cy="10287000"/>
  <p:notesSz cx="6858000" cy="9144000"/>
  <p:embeddedFontLst>
    <p:embeddedFont>
      <p:font typeface="Bangers" charset="1" panose="00000500000000000000"/>
      <p:regular r:id="rId8"/>
    </p:embeddedFont>
    <p:embeddedFont>
      <p:font typeface="Roboto Bold" charset="1" panose="02000000000000000000"/>
      <p:regular r:id="rId9"/>
    </p:embeddedFont>
    <p:embeddedFont>
      <p:font typeface="Roboto" charset="1" panose="0200000000000000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119337" y="8561740"/>
            <a:ext cx="168663" cy="1288488"/>
            <a:chOff x="0" y="0"/>
            <a:chExt cx="229432" cy="17527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9432" cy="1752723"/>
            </a:xfrm>
            <a:custGeom>
              <a:avLst/>
              <a:gdLst/>
              <a:ahLst/>
              <a:cxnLst/>
              <a:rect r="r" b="b" t="t" l="l"/>
              <a:pathLst>
                <a:path h="1752723" w="229432">
                  <a:moveTo>
                    <a:pt x="0" y="0"/>
                  </a:moveTo>
                  <a:lnTo>
                    <a:pt x="229432" y="0"/>
                  </a:lnTo>
                  <a:lnTo>
                    <a:pt x="229432" y="1752723"/>
                  </a:lnTo>
                  <a:lnTo>
                    <a:pt x="0" y="1752723"/>
                  </a:lnTo>
                  <a:close/>
                </a:path>
              </a:pathLst>
            </a:custGeom>
            <a:gradFill rotWithShape="true">
              <a:gsLst>
                <a:gs pos="0">
                  <a:srgbClr val="003A89">
                    <a:alpha val="100000"/>
                  </a:srgbClr>
                </a:gs>
                <a:gs pos="100000">
                  <a:srgbClr val="C700FF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9432" cy="17908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8423394" cy="8275990"/>
            <a:chOff x="0" y="0"/>
            <a:chExt cx="14556756" cy="653905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556756" cy="6539054"/>
            </a:xfrm>
            <a:custGeom>
              <a:avLst/>
              <a:gdLst/>
              <a:ahLst/>
              <a:cxnLst/>
              <a:rect r="r" b="b" t="t" l="l"/>
              <a:pathLst>
                <a:path h="6539054" w="14556756">
                  <a:moveTo>
                    <a:pt x="0" y="0"/>
                  </a:moveTo>
                  <a:lnTo>
                    <a:pt x="14556756" y="0"/>
                  </a:lnTo>
                  <a:lnTo>
                    <a:pt x="14556756" y="6539054"/>
                  </a:lnTo>
                  <a:lnTo>
                    <a:pt x="0" y="6539054"/>
                  </a:lnTo>
                  <a:close/>
                </a:path>
              </a:pathLst>
            </a:custGeom>
            <a:gradFill rotWithShape="true">
              <a:gsLst>
                <a:gs pos="0">
                  <a:srgbClr val="003A89">
                    <a:alpha val="100000"/>
                  </a:srgbClr>
                </a:gs>
                <a:gs pos="100000">
                  <a:srgbClr val="C700FF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4556756" cy="65771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2193496" y="8666372"/>
            <a:ext cx="5065804" cy="1183856"/>
          </a:xfrm>
          <a:custGeom>
            <a:avLst/>
            <a:gdLst/>
            <a:ahLst/>
            <a:cxnLst/>
            <a:rect r="r" b="b" t="t" l="l"/>
            <a:pathLst>
              <a:path h="1183856" w="5065804">
                <a:moveTo>
                  <a:pt x="0" y="0"/>
                </a:moveTo>
                <a:lnTo>
                  <a:pt x="5065804" y="0"/>
                </a:lnTo>
                <a:lnTo>
                  <a:pt x="5065804" y="1183856"/>
                </a:lnTo>
                <a:lnTo>
                  <a:pt x="0" y="1183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0" y="10139512"/>
            <a:ext cx="18288000" cy="147488"/>
            <a:chOff x="0" y="0"/>
            <a:chExt cx="24877058" cy="20062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4877058" cy="200627"/>
            </a:xfrm>
            <a:custGeom>
              <a:avLst/>
              <a:gdLst/>
              <a:ahLst/>
              <a:cxnLst/>
              <a:rect r="r" b="b" t="t" l="l"/>
              <a:pathLst>
                <a:path h="200627" w="24877058">
                  <a:moveTo>
                    <a:pt x="0" y="0"/>
                  </a:moveTo>
                  <a:lnTo>
                    <a:pt x="24877058" y="0"/>
                  </a:lnTo>
                  <a:lnTo>
                    <a:pt x="24877058" y="200627"/>
                  </a:lnTo>
                  <a:lnTo>
                    <a:pt x="0" y="200627"/>
                  </a:lnTo>
                  <a:close/>
                </a:path>
              </a:pathLst>
            </a:custGeom>
            <a:gradFill rotWithShape="true">
              <a:gsLst>
                <a:gs pos="0">
                  <a:srgbClr val="003A89">
                    <a:alpha val="100000"/>
                  </a:srgbClr>
                </a:gs>
                <a:gs pos="100000">
                  <a:srgbClr val="C700FF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4877058" cy="2387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-9229489" y="-2368162"/>
            <a:ext cx="25233260" cy="18924945"/>
          </a:xfrm>
          <a:custGeom>
            <a:avLst/>
            <a:gdLst/>
            <a:ahLst/>
            <a:cxnLst/>
            <a:rect r="r" b="b" t="t" l="l"/>
            <a:pathLst>
              <a:path h="18924945" w="25233260">
                <a:moveTo>
                  <a:pt x="0" y="0"/>
                </a:moveTo>
                <a:lnTo>
                  <a:pt x="25233259" y="0"/>
                </a:lnTo>
                <a:lnTo>
                  <a:pt x="25233259" y="18924944"/>
                </a:lnTo>
                <a:lnTo>
                  <a:pt x="0" y="189249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8418312" y="761930"/>
            <a:ext cx="9785357" cy="7381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Hulp nodig tijdens het rijden? Spiek hier voor de knoppen!</a:t>
            </a:r>
          </a:p>
          <a:p>
            <a:pPr algn="l">
              <a:lnSpc>
                <a:spcPts val="1820"/>
              </a:lnSpc>
            </a:pPr>
          </a:p>
          <a:p>
            <a:pPr algn="l" marL="712460" indent="-356230" lvl="1">
              <a:lnSpc>
                <a:spcPts val="4619"/>
              </a:lnSpc>
              <a:buFont typeface="Arial"/>
              <a:buChar char="•"/>
            </a:pPr>
            <a:r>
              <a:rPr lang="en-US" b="true" sz="32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Rechter trigger</a:t>
            </a:r>
            <a:r>
              <a:rPr lang="en-US" sz="32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: Gas geven / Vooruit rijden</a:t>
            </a:r>
          </a:p>
          <a:p>
            <a:pPr algn="l" marL="712460" indent="-356230" lvl="1">
              <a:lnSpc>
                <a:spcPts val="4619"/>
              </a:lnSpc>
              <a:buFont typeface="Arial"/>
              <a:buChar char="•"/>
            </a:pPr>
            <a:r>
              <a:rPr lang="en-US" b="true" sz="32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Linker trigger</a:t>
            </a:r>
            <a:r>
              <a:rPr lang="en-US" sz="32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: Achteruit rijden / Achteruit</a:t>
            </a:r>
          </a:p>
          <a:p>
            <a:pPr algn="l" marL="712460" indent="-356230" lvl="1">
              <a:lnSpc>
                <a:spcPts val="4619"/>
              </a:lnSpc>
              <a:buFont typeface="Arial"/>
              <a:buChar char="•"/>
            </a:pPr>
            <a:r>
              <a:rPr lang="en-US" b="true" sz="32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B-knop</a:t>
            </a:r>
            <a:r>
              <a:rPr lang="en-US" sz="32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: Direct herstarten en terugkeren naar het startpunt als je van de baan vliegt</a:t>
            </a:r>
          </a:p>
          <a:p>
            <a:pPr algn="l" marL="712460" indent="-356230" lvl="1">
              <a:lnSpc>
                <a:spcPts val="4619"/>
              </a:lnSpc>
              <a:buFont typeface="Arial"/>
              <a:buChar char="•"/>
            </a:pPr>
            <a:r>
              <a:rPr lang="en-US" b="true" sz="32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Joysticks: </a:t>
            </a:r>
            <a:r>
              <a:rPr lang="en-US" sz="32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 de lucht stunts uitvoeren (flips en spins) en je auto netjes op vier wielen laten landen</a:t>
            </a:r>
          </a:p>
          <a:p>
            <a:pPr algn="l" marL="712460" indent="-356230" lvl="1">
              <a:lnSpc>
                <a:spcPts val="4619"/>
              </a:lnSpc>
              <a:buFont typeface="Arial"/>
              <a:buChar char="•"/>
            </a:pPr>
            <a:r>
              <a:rPr lang="en-US" b="true" sz="32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Verzamelobjecten</a:t>
            </a:r>
            <a:r>
              <a:rPr lang="en-US" sz="32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: Verzamel vereiste items langs de baan voordat je over de finish kunt rijden</a:t>
            </a:r>
          </a:p>
          <a:p>
            <a:pPr algn="l">
              <a:lnSpc>
                <a:spcPts val="980"/>
              </a:lnSpc>
            </a:pPr>
          </a:p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Aan d</a:t>
            </a:r>
            <a:r>
              <a:rPr lang="en-US" sz="3399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e slag!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119337" y="8561740"/>
            <a:ext cx="168663" cy="1288488"/>
            <a:chOff x="0" y="0"/>
            <a:chExt cx="229432" cy="17527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9432" cy="1752723"/>
            </a:xfrm>
            <a:custGeom>
              <a:avLst/>
              <a:gdLst/>
              <a:ahLst/>
              <a:cxnLst/>
              <a:rect r="r" b="b" t="t" l="l"/>
              <a:pathLst>
                <a:path h="1752723" w="229432">
                  <a:moveTo>
                    <a:pt x="0" y="0"/>
                  </a:moveTo>
                  <a:lnTo>
                    <a:pt x="229432" y="0"/>
                  </a:lnTo>
                  <a:lnTo>
                    <a:pt x="229432" y="1752723"/>
                  </a:lnTo>
                  <a:lnTo>
                    <a:pt x="0" y="1752723"/>
                  </a:lnTo>
                  <a:close/>
                </a:path>
              </a:pathLst>
            </a:custGeom>
            <a:gradFill rotWithShape="true">
              <a:gsLst>
                <a:gs pos="0">
                  <a:srgbClr val="003A89">
                    <a:alpha val="100000"/>
                  </a:srgbClr>
                </a:gs>
                <a:gs pos="100000">
                  <a:srgbClr val="C700FF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9432" cy="17908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0"/>
            <a:ext cx="18423394" cy="8275990"/>
            <a:chOff x="0" y="0"/>
            <a:chExt cx="14556756" cy="653905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556756" cy="6539054"/>
            </a:xfrm>
            <a:custGeom>
              <a:avLst/>
              <a:gdLst/>
              <a:ahLst/>
              <a:cxnLst/>
              <a:rect r="r" b="b" t="t" l="l"/>
              <a:pathLst>
                <a:path h="6539054" w="14556756">
                  <a:moveTo>
                    <a:pt x="0" y="0"/>
                  </a:moveTo>
                  <a:lnTo>
                    <a:pt x="14556756" y="0"/>
                  </a:lnTo>
                  <a:lnTo>
                    <a:pt x="14556756" y="6539054"/>
                  </a:lnTo>
                  <a:lnTo>
                    <a:pt x="0" y="6539054"/>
                  </a:lnTo>
                  <a:close/>
                </a:path>
              </a:pathLst>
            </a:custGeom>
            <a:gradFill rotWithShape="true">
              <a:gsLst>
                <a:gs pos="0">
                  <a:srgbClr val="FF5757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4556756" cy="65771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317452" y="8666372"/>
            <a:ext cx="5065804" cy="1183856"/>
          </a:xfrm>
          <a:custGeom>
            <a:avLst/>
            <a:gdLst/>
            <a:ahLst/>
            <a:cxnLst/>
            <a:rect r="r" b="b" t="t" l="l"/>
            <a:pathLst>
              <a:path h="1183856" w="5065804">
                <a:moveTo>
                  <a:pt x="0" y="0"/>
                </a:moveTo>
                <a:lnTo>
                  <a:pt x="5065804" y="0"/>
                </a:lnTo>
                <a:lnTo>
                  <a:pt x="5065804" y="1183856"/>
                </a:lnTo>
                <a:lnTo>
                  <a:pt x="0" y="1183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0" y="10139512"/>
            <a:ext cx="18288000" cy="147488"/>
            <a:chOff x="0" y="0"/>
            <a:chExt cx="24877058" cy="20062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4877058" cy="200627"/>
            </a:xfrm>
            <a:custGeom>
              <a:avLst/>
              <a:gdLst/>
              <a:ahLst/>
              <a:cxnLst/>
              <a:rect r="r" b="b" t="t" l="l"/>
              <a:pathLst>
                <a:path h="200627" w="24877058">
                  <a:moveTo>
                    <a:pt x="0" y="0"/>
                  </a:moveTo>
                  <a:lnTo>
                    <a:pt x="24877058" y="0"/>
                  </a:lnTo>
                  <a:lnTo>
                    <a:pt x="24877058" y="200627"/>
                  </a:lnTo>
                  <a:lnTo>
                    <a:pt x="0" y="200627"/>
                  </a:lnTo>
                  <a:close/>
                </a:path>
              </a:pathLst>
            </a:custGeom>
            <a:gradFill rotWithShape="true">
              <a:gsLst>
                <a:gs pos="0">
                  <a:srgbClr val="003A89">
                    <a:alpha val="100000"/>
                  </a:srgbClr>
                </a:gs>
                <a:gs pos="100000">
                  <a:srgbClr val="C700FF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4877058" cy="2387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4756211" y="-3005566"/>
            <a:ext cx="17904855" cy="13428641"/>
          </a:xfrm>
          <a:custGeom>
            <a:avLst/>
            <a:gdLst/>
            <a:ahLst/>
            <a:cxnLst/>
            <a:rect r="r" b="b" t="t" l="l"/>
            <a:pathLst>
              <a:path h="13428641" w="17904855">
                <a:moveTo>
                  <a:pt x="0" y="0"/>
                </a:moveTo>
                <a:lnTo>
                  <a:pt x="17904854" y="0"/>
                </a:lnTo>
                <a:lnTo>
                  <a:pt x="17904854" y="13428641"/>
                </a:lnTo>
                <a:lnTo>
                  <a:pt x="0" y="134286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8700" y="620657"/>
            <a:ext cx="9785357" cy="7312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Hulp nodig tijdens het bouwen? Spiek hier voor de knoppen!</a:t>
            </a:r>
          </a:p>
          <a:p>
            <a:pPr algn="l">
              <a:lnSpc>
                <a:spcPts val="1120"/>
              </a:lnSpc>
            </a:pPr>
          </a:p>
          <a:p>
            <a:pPr algn="l" marL="690871" indent="-345435" lvl="1">
              <a:lnSpc>
                <a:spcPts val="4479"/>
              </a:lnSpc>
              <a:buFont typeface="Arial"/>
              <a:buChar char="•"/>
            </a:pPr>
            <a:r>
              <a:rPr lang="en-US" b="true" sz="31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Linker pols</a:t>
            </a:r>
            <a:r>
              <a:rPr lang="en-US" sz="31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: Open het menu voor de diverse opties in wegstukken, de verfkwast (paint-tool), extra onderdelen of om onderdelen te verwijderen.</a:t>
            </a:r>
          </a:p>
          <a:p>
            <a:pPr algn="l" marL="690871" indent="-345435" lvl="1">
              <a:lnSpc>
                <a:spcPts val="4479"/>
              </a:lnSpc>
              <a:buFont typeface="Arial"/>
              <a:buChar char="•"/>
            </a:pPr>
            <a:r>
              <a:rPr lang="en-US" b="true" sz="31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Trigger</a:t>
            </a:r>
            <a:r>
              <a:rPr lang="en-US" sz="31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(Wijsvinger): Selecteren en neerzetten van een wegdeel</a:t>
            </a:r>
          </a:p>
          <a:p>
            <a:pPr algn="l" marL="690871" indent="-345435" lvl="1">
              <a:lnSpc>
                <a:spcPts val="4479"/>
              </a:lnSpc>
              <a:buFont typeface="Arial"/>
              <a:buChar char="•"/>
            </a:pPr>
            <a:r>
              <a:rPr lang="en-US" b="true" sz="31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Twee handen + Grip</a:t>
            </a:r>
            <a:r>
              <a:rPr lang="en-US" sz="31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: Pak het startwegdeel of objecten vast met beide handen om ze gelijktijdig</a:t>
            </a:r>
            <a:r>
              <a:rPr lang="en-US" sz="31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1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groter of kleiner te maken</a:t>
            </a:r>
          </a:p>
          <a:p>
            <a:pPr algn="l" marL="690871" indent="-345435" lvl="1">
              <a:lnSpc>
                <a:spcPts val="4479"/>
              </a:lnSpc>
              <a:buFont typeface="Arial"/>
              <a:buChar char="•"/>
            </a:pPr>
            <a:r>
              <a:rPr lang="en-US" b="true" sz="3199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Grip </a:t>
            </a:r>
            <a:r>
              <a:rPr lang="en-US" sz="31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(Zijknop): Een bestaand wegdeel vastpakken om het te verplaatsen of op te tillen</a:t>
            </a:r>
          </a:p>
          <a:p>
            <a:pPr algn="l">
              <a:lnSpc>
                <a:spcPts val="1120"/>
              </a:lnSpc>
            </a:pPr>
          </a:p>
          <a:p>
            <a:pPr algn="l">
              <a:lnSpc>
                <a:spcPts val="1120"/>
              </a:lnSpc>
            </a:pPr>
          </a:p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Bouw ze!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DAHUS28qbC0</dc:identifier>
  <dcterms:modified xsi:type="dcterms:W3CDTF">2011-08-01T06:04:30Z</dcterms:modified>
  <cp:revision>1</cp:revision>
  <dc:title>Track craft VR features overview</dc:title>
</cp:coreProperties>
</file>